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24" autoAdjust="0"/>
  </p:normalViewPr>
  <p:slideViewPr>
    <p:cSldViewPr>
      <p:cViewPr varScale="1">
        <p:scale>
          <a:sx n="66" d="100"/>
          <a:sy n="66" d="100"/>
        </p:scale>
        <p:origin x="-5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E66BB-1F6F-4068-AC09-3FD7174F0327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E53C3-958A-4F30-B281-8FBEB3E84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9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B7BCB47-5308-40BC-A5EB-A80A35F35B4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C3D8FD8-5E30-468F-95C1-A6D561C8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CB47-5308-40BC-A5EB-A80A35F35B4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8FD8-5E30-468F-95C1-A6D561C8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CB47-5308-40BC-A5EB-A80A35F35B4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8FD8-5E30-468F-95C1-A6D561C8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B7BCB47-5308-40BC-A5EB-A80A35F35B4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8FD8-5E30-468F-95C1-A6D561C8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B7BCB47-5308-40BC-A5EB-A80A35F35B4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C3D8FD8-5E30-468F-95C1-A6D561C816C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7BCB47-5308-40BC-A5EB-A80A35F35B4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C3D8FD8-5E30-468F-95C1-A6D561C8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B7BCB47-5308-40BC-A5EB-A80A35F35B4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C3D8FD8-5E30-468F-95C1-A6D561C8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CB47-5308-40BC-A5EB-A80A35F35B4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8FD8-5E30-468F-95C1-A6D561C8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7BCB47-5308-40BC-A5EB-A80A35F35B4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C3D8FD8-5E30-468F-95C1-A6D561C8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B7BCB47-5308-40BC-A5EB-A80A35F35B4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C3D8FD8-5E30-468F-95C1-A6D561C8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B7BCB47-5308-40BC-A5EB-A80A35F35B4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C3D8FD8-5E30-468F-95C1-A6D561C8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B7BCB47-5308-40BC-A5EB-A80A35F35B4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C3D8FD8-5E30-468F-95C1-A6D561C8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">
    <p:split dir="in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28604"/>
            <a:ext cx="300039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 descr="1372584705_eti-zabavnye-zhivotnye_18785_s_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500042"/>
            <a:ext cx="3163644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wps-wpimage.ph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500438"/>
            <a:ext cx="330078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71934" y="2428868"/>
            <a:ext cx="46434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FF00"/>
                </a:solidFill>
                <a:latin typeface="Arial Black" pitchFamily="34" charset="0"/>
              </a:rPr>
              <a:t>Смешные животные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Презентацию подготовил Бочаров Андрей, ученик 3-го класса МБОУ СОШ с.Вал</a:t>
            </a:r>
            <a:endParaRPr lang="ru-RU" sz="2400" b="1" dirty="0"/>
          </a:p>
        </p:txBody>
      </p:sp>
      <p:pic>
        <p:nvPicPr>
          <p:cNvPr id="9" name="6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289">
        <p:blinds dir="vert"/>
      </p:transition>
    </mc:Choice>
    <mc:Fallback xmlns="">
      <p:transition spd="slow" advClick="0" advTm="1028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rl9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428604"/>
            <a:ext cx="4429156" cy="5403571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85852" y="5929330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Ну всё вы </a:t>
            </a:r>
            <a:r>
              <a:rPr lang="ru-RU" sz="2400" dirty="0" smtClean="0">
                <a:solidFill>
                  <a:srgbClr val="FFFF00"/>
                </a:solidFill>
              </a:rPr>
              <a:t>сфотографировали, </a:t>
            </a:r>
            <a:r>
              <a:rPr lang="ru-RU" sz="2400" dirty="0" smtClean="0">
                <a:solidFill>
                  <a:srgbClr val="FFFF00"/>
                </a:solidFill>
              </a:rPr>
              <a:t>а то у меня уже ноги отваливаются  так стоять.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47">
        <p14:flythrough/>
      </p:transition>
    </mc:Choice>
    <mc:Fallback xmlns="">
      <p:transition spd="slow" advClick="0" advTm="50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2BD5A7A2006299D1CC5280F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642918"/>
            <a:ext cx="4438650" cy="4743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578645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Зацени </a:t>
            </a:r>
            <a:r>
              <a:rPr lang="ru-RU" sz="2000" dirty="0" err="1" smtClean="0">
                <a:solidFill>
                  <a:srgbClr val="FFFF00"/>
                </a:solidFill>
              </a:rPr>
              <a:t>причесон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,</a:t>
            </a:r>
            <a:r>
              <a:rPr lang="ru-RU" sz="2000" dirty="0" smtClean="0">
                <a:solidFill>
                  <a:srgbClr val="FFFF00"/>
                </a:solidFill>
              </a:rPr>
              <a:t>эй хватит кусать мне хвост ты мне всё позирование </a:t>
            </a:r>
            <a:r>
              <a:rPr lang="ru-RU" sz="2000" dirty="0" err="1" smtClean="0">
                <a:solidFill>
                  <a:srgbClr val="FFFF00"/>
                </a:solidFill>
              </a:rPr>
              <a:t>испортиш</a:t>
            </a:r>
            <a:r>
              <a:rPr lang="ru-RU" sz="2000" dirty="0" smtClean="0">
                <a:solidFill>
                  <a:srgbClr val="FFFF00"/>
                </a:solidFill>
              </a:rPr>
              <a:t> .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Click="0" advTm="5267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a2dcf22b2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500174"/>
            <a:ext cx="4857783" cy="3648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43042" y="5429264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</a:rPr>
              <a:t>Хватит на меня смотреть подумаешь белка гуляет  куда шли туда </a:t>
            </a:r>
            <a:r>
              <a:rPr lang="ru-RU" sz="2400" dirty="0" smtClean="0">
                <a:solidFill>
                  <a:srgbClr val="FFFF00"/>
                </a:solidFill>
              </a:rPr>
              <a:t>и идите </a:t>
            </a:r>
            <a:r>
              <a:rPr lang="ru-RU" sz="2400" dirty="0" smtClean="0">
                <a:solidFill>
                  <a:srgbClr val="FFFF00"/>
                </a:solidFill>
              </a:rPr>
              <a:t>ну хватит смотреть на меня !!!!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850">
        <p14:conveyor dir="l"/>
      </p:transition>
    </mc:Choice>
    <mc:Fallback xmlns="">
      <p:transition spd="slow" advClick="0" advTm="68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ls_giving_high_five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642918"/>
            <a:ext cx="5969000" cy="447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5500702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Мы с </a:t>
            </a:r>
            <a:r>
              <a:rPr lang="ru-RU" sz="3600" smtClean="0">
                <a:solidFill>
                  <a:srgbClr val="00B050"/>
                </a:solidFill>
              </a:rPr>
              <a:t>тобой </a:t>
            </a:r>
            <a:r>
              <a:rPr lang="ru-RU" sz="3600" smtClean="0">
                <a:solidFill>
                  <a:srgbClr val="00B050"/>
                </a:solidFill>
              </a:rPr>
              <a:t>друзья, </a:t>
            </a:r>
            <a:r>
              <a:rPr lang="ru-RU" sz="3600" dirty="0" smtClean="0">
                <a:solidFill>
                  <a:srgbClr val="00B050"/>
                </a:solidFill>
              </a:rPr>
              <a:t>значит дай пять или я тебя съем.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532">
        <p14:pan dir="u"/>
      </p:transition>
    </mc:Choice>
    <mc:Fallback xmlns="">
      <p:transition spd="slow" advClick="0" advTm="35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7352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714356"/>
            <a:ext cx="5797019" cy="428628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00100" y="5643578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BatangChe" pitchFamily="49" charset="-127"/>
                <a:ea typeface="BatangChe" pitchFamily="49" charset="-127"/>
              </a:rPr>
              <a:t>Привет меня зовут енот а тебя как</a:t>
            </a:r>
            <a:r>
              <a:rPr lang="en-US" sz="2800" dirty="0" smtClean="0">
                <a:solidFill>
                  <a:srgbClr val="FFFF00"/>
                </a:solidFill>
                <a:latin typeface="BatangChe" pitchFamily="49" charset="-127"/>
                <a:ea typeface="BatangChe" pitchFamily="49" charset="-127"/>
              </a:rPr>
              <a:t>?</a:t>
            </a:r>
            <a:endParaRPr lang="ru-RU" sz="2800" dirty="0">
              <a:solidFill>
                <a:srgbClr val="FFFF00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8885">
        <p14:honeycomb/>
      </p:transition>
    </mc:Choice>
    <mc:Fallback xmlns="">
      <p:transition spd="slow" advClick="0" advTm="88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2011814_zver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928670"/>
            <a:ext cx="5834525" cy="3643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806874" y="5234952"/>
            <a:ext cx="6529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Мы с тобой друзья на веки .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85">
        <p:checker/>
      </p:transition>
    </mc:Choice>
    <mc:Fallback xmlns="">
      <p:transition spd="slow" advClick="0" advTm="1585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rl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85728"/>
            <a:ext cx="7659215" cy="5423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4348" y="6000768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Ну ещё разок облизну просто ты такой вкусный и сочный 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4042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500042"/>
            <a:ext cx="5572164" cy="4173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42910" y="5143512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Я похож на ком снега</a:t>
            </a:r>
            <a:r>
              <a:rPr lang="en-US" sz="2400" dirty="0" smtClean="0">
                <a:solidFill>
                  <a:srgbClr val="00B050"/>
                </a:solidFill>
              </a:rPr>
              <a:t>? </a:t>
            </a:r>
            <a:r>
              <a:rPr lang="ru-RU" sz="2400" dirty="0" smtClean="0">
                <a:solidFill>
                  <a:srgbClr val="00B050"/>
                </a:solidFill>
              </a:rPr>
              <a:t>Можешь даже и не говорить потом что я знаю что я похож. Ну а теперь отстань я хочу поспать.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616">
        <p14:ripple/>
      </p:transition>
    </mc:Choice>
    <mc:Fallback xmlns="">
      <p:transition spd="slow" advClick="0" advTm="76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rl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7166"/>
            <a:ext cx="7658115" cy="4786322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14348" y="5643578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Я тебя очень сильно люблю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151">
        <p:fade/>
      </p:transition>
    </mc:Choice>
    <mc:Fallback xmlns="">
      <p:transition spd="med" advClick="0" advTm="31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_dikikh_zhivotnykh_dlya_det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857232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1538" y="4929198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Ты ведь нас не тронешь.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Click="0" advTm="3894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571480"/>
            <a:ext cx="5643602" cy="5737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483">
        <p14:gallery dir="l"/>
      </p:transition>
    </mc:Choice>
    <mc:Fallback xmlns="">
      <p:transition spd="slow" advClick="0" advTm="44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826_129343039462902075336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428604"/>
            <a:ext cx="3241618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5572140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Ну и как мы отсюда будем выбираться эй кто ни будь на помощь.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Click="0" advTm="3946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rl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71480"/>
            <a:ext cx="6726726" cy="419576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857224" y="5286388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так надо попить воды только бы не упасть в воду я же плавать не умею.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708">
        <p14:flythrough/>
      </p:transition>
    </mc:Choice>
    <mc:Fallback xmlns="">
      <p:transition spd="slow" advClick="0" advTm="57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312" y="2000240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C000"/>
                </a:solidFill>
              </a:rPr>
              <a:t>      конец.</a:t>
            </a:r>
            <a:endParaRPr lang="ru-RU" sz="9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44">
        <p:checker/>
      </p:transition>
    </mc:Choice>
    <mc:Fallback xmlns="">
      <p:transition spd="slow" advClick="0" advTm="1544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ba97fcdbe37fc07a13dd38e2f382e7dfed17e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57166"/>
            <a:ext cx="6262699" cy="4697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0034" y="5429264"/>
            <a:ext cx="7000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      </a:t>
            </a:r>
            <a:r>
              <a:rPr lang="ru-RU" sz="6000" dirty="0" smtClean="0">
                <a:solidFill>
                  <a:srgbClr val="00B050"/>
                </a:solidFill>
              </a:rPr>
              <a:t>Я</a:t>
            </a:r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00B050"/>
                </a:solidFill>
              </a:rPr>
              <a:t>тебя</a:t>
            </a:r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00B050"/>
                </a:solidFill>
              </a:rPr>
              <a:t>съем.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407">
        <p14:warp dir="in"/>
      </p:transition>
    </mc:Choice>
    <mc:Fallback xmlns="">
      <p:transition spd="slow" advClick="0" advTm="24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tf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714356"/>
            <a:ext cx="6359194" cy="4362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42976" y="5572140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Пожалуйста отдай, это ведь не твоё я его честным трудом добывал !!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457">
        <p14:vortex dir="r"/>
      </p:transition>
    </mc:Choice>
    <mc:Fallback xmlns="">
      <p:transition spd="slow" advClick="0" advTm="54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ивотные-смешные-sniper-animals-751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642918"/>
            <a:ext cx="6119829" cy="4589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28662" y="5786454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Стоять, всем не </a:t>
            </a:r>
            <a:r>
              <a:rPr lang="ru-RU" sz="2800" dirty="0" err="1" smtClean="0">
                <a:solidFill>
                  <a:srgbClr val="FFFF00"/>
                </a:solidFill>
              </a:rPr>
              <a:t>сместа</a:t>
            </a:r>
            <a:r>
              <a:rPr lang="ru-RU" sz="2800" dirty="0" smtClean="0">
                <a:solidFill>
                  <a:srgbClr val="FFFF00"/>
                </a:solidFill>
              </a:rPr>
              <a:t> я вооружён и опасен руки верх иначе буду стрелять !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688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14290"/>
            <a:ext cx="7314123" cy="6286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912">
        <p14:ripple/>
      </p:transition>
    </mc:Choice>
    <mc:Fallback xmlns="">
      <p:transition spd="slow" advClick="0" advTm="49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пц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85728"/>
            <a:ext cx="5143536" cy="5143536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285852" y="5786454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Ну хватит мне уже  надоело это капучино вы мне его каждый день даёте.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5776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785794"/>
            <a:ext cx="5072098" cy="3590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00166" y="4786322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Только не врежься ты  меня только из реанимации забрала.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696">
        <p14:window dir="vert"/>
      </p:transition>
    </mc:Choice>
    <mc:Fallback xmlns="">
      <p:transition spd="slow" advClick="0" advTm="56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ccb32f3b6bdd658bef14d9da9d25a8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642918"/>
            <a:ext cx="5220450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85852" y="5143512"/>
            <a:ext cx="664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Вы уже достали дайте ящерице спокойно позагорать.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717">
        <p:dissolve/>
      </p:transition>
    </mc:Choice>
    <mc:Fallback xmlns="">
      <p:transition spd="slow" advClick="0" advTm="471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241</TotalTime>
  <Words>236</Words>
  <Application>Microsoft Office PowerPoint</Application>
  <PresentationFormat>Экран (4:3)</PresentationFormat>
  <Paragraphs>25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СОШ-2</dc:creator>
  <cp:lastModifiedBy>Галина</cp:lastModifiedBy>
  <cp:revision>32</cp:revision>
  <dcterms:created xsi:type="dcterms:W3CDTF">2014-05-21T02:39:06Z</dcterms:created>
  <dcterms:modified xsi:type="dcterms:W3CDTF">2015-11-05T03:20:22Z</dcterms:modified>
</cp:coreProperties>
</file>